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1B6E21-3264-2C4F-8FBF-5B3AD5BECCC0}" v="5" dt="2026-07-02T07:55:47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617"/>
  </p:normalViewPr>
  <p:slideViewPr>
    <p:cSldViewPr snapToGrid="0">
      <p:cViewPr varScale="1">
        <p:scale>
          <a:sx n="125" d="100"/>
          <a:sy n="125" d="100"/>
        </p:scale>
        <p:origin x="16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7E2CA-8699-EE47-8B6D-3E086790DD59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C422C-014D-794E-A4D5-3AF6668B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422C-014D-794E-A4D5-3AF6668B65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49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422C-014D-794E-A4D5-3AF6668B65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42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040E-61AF-904D-233C-D94244CD6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821FD-24BE-0129-AA99-044E2AD33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13866-CA63-6153-1708-BA69196F9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654EF-CF82-F6BD-A639-29EBC898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58E7-247A-FE33-28C2-7A521112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4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12033-2BB8-718C-A01C-D904339E9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99565-6367-0B0B-8C44-01F91F6A0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D4653-6294-1033-31C0-6BB1CF5C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BD205-DD88-76D2-C958-D314C63DE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CE65B-54C2-E473-9732-48B867788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1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C7591-FC83-6840-EC87-85490BBA71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08C60A-816E-619F-C7F7-EA89674B7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BC2A9-0931-2F49-50A9-5DD8E82FE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CF4F4-1578-1B6E-9474-CC559903D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9B810-9800-C08D-5334-C061FDC42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9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0AE3D-1E52-C293-D02E-DCF78ACF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C4A44-922A-0DEA-B74C-47095B3C4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A49DA-EB4D-35E8-E624-A8C09780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25C7D-C1AB-4A19-913D-8A43717B9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6C14E-9B55-94C7-4631-1A4256C7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7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9F806-825D-C31F-1451-69B160B17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8F8E0-BE46-E2A6-FDE8-F83D9781D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AB087-E190-F8A2-E3AD-CF429375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0BA94-DBBE-C9BE-B83C-08F2E4ABA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D5F9C-656B-34E3-DC57-D8BBBA00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6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A002D-AF60-79CF-6FCA-63859711B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31FF5-C7B5-7780-4920-F333575DB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35B9A-F543-6A9E-B857-7A1A04FBE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BBD07-2F27-5D31-6E22-169C3AFCF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FAA3A-E151-85BD-34FC-374D82457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AF589-3A14-7FD7-2F06-0328D6BB9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11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ED19-0DA1-96B8-4B10-1267031B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D8668-76A2-92DC-9F8C-816E12EB7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5634A-E5E9-851D-66E2-613FE5702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A2583-993D-82BE-9CA9-B4321199B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A2E01C-B605-551D-98B8-F749CF16C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6F2A16-83B9-CAA6-46AF-A7C6D459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CF9BA2-5452-A471-8C19-BA80ED1D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5B7AE4-6F3B-ECA3-664C-9F9E1903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5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6335-6899-9C3D-833F-32F4CD85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9E150-9F1D-A33F-9C0C-6F94ADD4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3E4BC-5107-E51F-CE44-34A89EB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DF18B-CEAA-6A61-5A12-F5A7FAF5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0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9D0B98-87D2-CE2E-8389-F81F2A03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DD119-61E5-D067-EAB6-AAFFE7EA9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ABD28-19E1-2176-2636-2B6E0B526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6340D-7001-C4F8-8E32-D2340C89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89D92-3A3F-03BC-3CBF-C60362019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FFC611-0F26-744F-A8F9-C4DF7AC81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5F217-5E39-C04D-0CD4-AED8CF3B9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6C035-6DC7-582C-7ACE-F322D83BF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4DBDA-3B35-50C3-EC8D-A57470FB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9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CEB83-B483-73B2-4616-EC457AD1C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86958E-CE05-BE30-B87C-A2424B47CE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34DC0-27AE-6D0A-CF3F-048954910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4604A-A9F0-5EBD-12A1-A8E8E3185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818908-2BE7-3B88-EE4C-79CC4FB2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101B1-2324-AC66-E7CC-5CB8AA4E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43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54E47-458F-213B-5E43-F8D99DD73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A235C-7D39-A0FE-A0AC-E9FDC21B6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B47A5-EA31-3AE5-15CC-CBA9BA639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0B1B70-9256-9E4E-99EC-1ADD0881A074}" type="datetimeFigureOut">
              <a:rPr lang="en-US" smtClean="0"/>
              <a:t>7/2/26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34842-6E3D-FF29-47F4-02128D0A7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25206-27BB-9C72-8E28-E56CE5FBD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A15C0-4A10-E447-8C26-B690534AD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2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C67694-22F4-33DE-70FC-BA7100172C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4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1C59CB-BCE3-4038-3CC7-C2EFD64CD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DC3D35-5596-DA05-741A-C02D90BF34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D91BF-CF63-8EB8-06D4-2CC76C0DF2C9}"/>
              </a:ext>
            </a:extLst>
          </p:cNvPr>
          <p:cNvSpPr txBox="1"/>
          <p:nvPr/>
        </p:nvSpPr>
        <p:spPr>
          <a:xfrm>
            <a:off x="548640" y="6167120"/>
            <a:ext cx="2611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50453"/>
                </a:solidFill>
                <a:highlight>
                  <a:srgbClr val="FFFF00"/>
                </a:highlight>
              </a:rPr>
              <a:t>CODE EINFÜGEN</a:t>
            </a:r>
          </a:p>
        </p:txBody>
      </p:sp>
    </p:spTree>
    <p:extLst>
      <p:ext uri="{BB962C8B-B14F-4D97-AF65-F5344CB8AC3E}">
        <p14:creationId xmlns:p14="http://schemas.microsoft.com/office/powerpoint/2010/main" val="358715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33E03-819C-04F7-4D8B-E69B1BD87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C0FC8-CEF3-413C-A033-29F20E748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A7A151-53E2-0A2E-3266-F0FDF91FA6A1}"/>
              </a:ext>
            </a:extLst>
          </p:cNvPr>
          <p:cNvSpPr txBox="1"/>
          <p:nvPr/>
        </p:nvSpPr>
        <p:spPr>
          <a:xfrm>
            <a:off x="548640" y="6167120"/>
            <a:ext cx="2611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50453"/>
                </a:solidFill>
                <a:highlight>
                  <a:srgbClr val="FFFF00"/>
                </a:highlight>
              </a:rPr>
              <a:t>CODE EINFÜGEN</a:t>
            </a:r>
          </a:p>
        </p:txBody>
      </p:sp>
    </p:spTree>
    <p:extLst>
      <p:ext uri="{BB962C8B-B14F-4D97-AF65-F5344CB8AC3E}">
        <p14:creationId xmlns:p14="http://schemas.microsoft.com/office/powerpoint/2010/main" val="338182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709652-71E3-4D66-41DA-296F18D7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D67317-9F8C-4CF2-DF7E-77F4DD845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D9EF4-EE43-5657-C414-D5244AC0B809}"/>
              </a:ext>
            </a:extLst>
          </p:cNvPr>
          <p:cNvSpPr txBox="1"/>
          <p:nvPr/>
        </p:nvSpPr>
        <p:spPr>
          <a:xfrm>
            <a:off x="5415280" y="5811520"/>
            <a:ext cx="2611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50453"/>
                </a:solidFill>
                <a:highlight>
                  <a:srgbClr val="FFFF00"/>
                </a:highlight>
              </a:rPr>
              <a:t>CODE EINFÜGEN</a:t>
            </a:r>
          </a:p>
        </p:txBody>
      </p:sp>
    </p:spTree>
    <p:extLst>
      <p:ext uri="{BB962C8B-B14F-4D97-AF65-F5344CB8AC3E}">
        <p14:creationId xmlns:p14="http://schemas.microsoft.com/office/powerpoint/2010/main" val="1935508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16C54-2625-AB01-D43D-E7C5E7DA3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B3092-67D2-540F-3A8C-9C59176B21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6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1AA173-6420-68CE-77DE-419CF9532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C0BD93-A71F-540C-0548-3369410260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B07C31-F4EF-F383-CC2A-6E0723C4BD50}"/>
              </a:ext>
            </a:extLst>
          </p:cNvPr>
          <p:cNvSpPr txBox="1"/>
          <p:nvPr/>
        </p:nvSpPr>
        <p:spPr>
          <a:xfrm>
            <a:off x="3058161" y="5882640"/>
            <a:ext cx="3037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250453"/>
                </a:solidFill>
                <a:highlight>
                  <a:srgbClr val="FFFF00"/>
                </a:highlight>
              </a:rPr>
              <a:t>CODE EINFÜGEN</a:t>
            </a:r>
          </a:p>
        </p:txBody>
      </p:sp>
    </p:spTree>
    <p:extLst>
      <p:ext uri="{BB962C8B-B14F-4D97-AF65-F5344CB8AC3E}">
        <p14:creationId xmlns:p14="http://schemas.microsoft.com/office/powerpoint/2010/main" val="219968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7E459F3B6E754EB7E30BCAE819E481" ma:contentTypeVersion="16" ma:contentTypeDescription="Ein neues Dokument erstellen." ma:contentTypeScope="" ma:versionID="0b25b4281654edfb749fa644d884fc36">
  <xsd:schema xmlns:xsd="http://www.w3.org/2001/XMLSchema" xmlns:xs="http://www.w3.org/2001/XMLSchema" xmlns:p="http://schemas.microsoft.com/office/2006/metadata/properties" xmlns:ns2="9a921e6a-a6cb-4be8-aeba-9b03f970cc34" xmlns:ns3="46f08e11-9cf0-4cc7-bca5-56a8c95aee48" targetNamespace="http://schemas.microsoft.com/office/2006/metadata/properties" ma:root="true" ma:fieldsID="d4d0b4efad89cc05229a127faa1ab695" ns2:_="" ns3:_="">
    <xsd:import namespace="9a921e6a-a6cb-4be8-aeba-9b03f970cc34"/>
    <xsd:import namespace="46f08e11-9cf0-4cc7-bca5-56a8c95aee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21e6a-a6cb-4be8-aeba-9b03f970cc3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8e7e5b6c-b918-456f-bde5-0dbd0052dc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08e11-9cf0-4cc7-bca5-56a8c95aee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2240fd7-002a-445f-b987-f5450d503cd4}" ma:internalName="TaxCatchAll" ma:showField="CatchAllData" ma:web="46f08e11-9cf0-4cc7-bca5-56a8c95aee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f08e11-9cf0-4cc7-bca5-56a8c95aee48" xsi:nil="true"/>
    <lcf76f155ced4ddcb4097134ff3c332f xmlns="9a921e6a-a6cb-4be8-aeba-9b03f970cc3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A6560D-005D-4714-A671-5D25CDBA2D22}"/>
</file>

<file path=customXml/itemProps2.xml><?xml version="1.0" encoding="utf-8"?>
<ds:datastoreItem xmlns:ds="http://schemas.openxmlformats.org/officeDocument/2006/customXml" ds:itemID="{3DFD5894-3A9A-48DB-8DB2-DD27401B7A54}"/>
</file>

<file path=customXml/itemProps3.xml><?xml version="1.0" encoding="utf-8"?>
<ds:datastoreItem xmlns:ds="http://schemas.openxmlformats.org/officeDocument/2006/customXml" ds:itemID="{F1ACBFBA-02B6-41DF-8EE2-46415BEE28DB}"/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</Words>
  <Application>Microsoft Macintosh PowerPoint</Application>
  <PresentationFormat>Widescreen</PresentationFormat>
  <Paragraphs>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Stoiber Jana 2668 2NXT</dc:creator>
  <cp:lastModifiedBy>Stoiber Jana 2668 2NXT</cp:lastModifiedBy>
  <cp:revision>2</cp:revision>
  <dcterms:created xsi:type="dcterms:W3CDTF">2026-06-01T10:04:05Z</dcterms:created>
  <dcterms:modified xsi:type="dcterms:W3CDTF">2026-07-02T08:27:48Z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939b85-7e40-4a1d-91e1-0e84c3b219d7_Enabled">
    <vt:lpwstr>true</vt:lpwstr>
  </property>
  <property fmtid="{D5CDD505-2E9C-101B-9397-08002B2CF9AE}" pid="3" name="MSIP_Label_38939b85-7e40-4a1d-91e1-0e84c3b219d7_SetDate">
    <vt:lpwstr>2026-06-01T10:05:58Z</vt:lpwstr>
  </property>
  <property fmtid="{D5CDD505-2E9C-101B-9397-08002B2CF9AE}" pid="4" name="MSIP_Label_38939b85-7e40-4a1d-91e1-0e84c3b219d7_Method">
    <vt:lpwstr>Standard</vt:lpwstr>
  </property>
  <property fmtid="{D5CDD505-2E9C-101B-9397-08002B2CF9AE}" pid="5" name="MSIP_Label_38939b85-7e40-4a1d-91e1-0e84c3b219d7_Name">
    <vt:lpwstr>38939b85-7e40-4a1d-91e1-0e84c3b219d7</vt:lpwstr>
  </property>
  <property fmtid="{D5CDD505-2E9C-101B-9397-08002B2CF9AE}" pid="6" name="MSIP_Label_38939b85-7e40-4a1d-91e1-0e84c3b219d7_SiteId">
    <vt:lpwstr>3ad0376a-54d3-49a6-9e20-52de0a92fc89</vt:lpwstr>
  </property>
  <property fmtid="{D5CDD505-2E9C-101B-9397-08002B2CF9AE}" pid="7" name="MSIP_Label_38939b85-7e40-4a1d-91e1-0e84c3b219d7_ActionId">
    <vt:lpwstr>dcf852f3-302d-4795-a96d-99a05436035e</vt:lpwstr>
  </property>
  <property fmtid="{D5CDD505-2E9C-101B-9397-08002B2CF9AE}" pid="8" name="MSIP_Label_38939b85-7e40-4a1d-91e1-0e84c3b219d7_ContentBits">
    <vt:lpwstr>0</vt:lpwstr>
  </property>
  <property fmtid="{D5CDD505-2E9C-101B-9397-08002B2CF9AE}" pid="9" name="MSIP_Label_38939b85-7e40-4a1d-91e1-0e84c3b219d7_Tag">
    <vt:lpwstr>50, 3, 0, 1</vt:lpwstr>
  </property>
  <property fmtid="{D5CDD505-2E9C-101B-9397-08002B2CF9AE}" pid="10" name="ContentTypeId">
    <vt:lpwstr>0x010100367E459F3B6E754EB7E30BCAE819E481</vt:lpwstr>
  </property>
</Properties>
</file>